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6" r:id="rId9"/>
    <p:sldId id="264" r:id="rId10"/>
    <p:sldId id="267" r:id="rId11"/>
    <p:sldId id="263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52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7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2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14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0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64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44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8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2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F0CCC-8806-406D-B6C9-7FA4360368F6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AFB9B-FA0F-48A8-BBC7-D437A196B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1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VAEs for collaborating during design thinking sessions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Augmenting brainstorming during partner meetings</a:t>
            </a:r>
          </a:p>
          <a:p>
            <a:r>
              <a:rPr lang="en-US" dirty="0" smtClean="0"/>
              <a:t> </a:t>
            </a:r>
            <a:r>
              <a:rPr lang="en-US" dirty="0"/>
              <a:t>Y</a:t>
            </a:r>
            <a:r>
              <a:rPr lang="en-US" dirty="0" smtClean="0"/>
              <a:t>ield integrate ideas from team members &amp; jointly visualize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83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23" y="824271"/>
            <a:ext cx="57912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5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2944"/>
            <a:ext cx="70389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9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Capture_1-2-2019 6.11.55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217738"/>
            <a:ext cx="10515600" cy="3567112"/>
          </a:xfrm>
        </p:spPr>
      </p:pic>
      <p:sp>
        <p:nvSpPr>
          <p:cNvPr id="5" name="Rectangle 4"/>
          <p:cNvSpPr/>
          <p:nvPr/>
        </p:nvSpPr>
        <p:spPr>
          <a:xfrm>
            <a:off x="2517470" y="176954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4096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268414" y="180897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7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“To know customer’s heart is a miracle to the success of any engagement”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1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Augmented Human Imagination Research for Design thinking customer workshops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Class Conditional generative models (CVAE)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1671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Vision: In a design thinking session, you and customer sit together &amp; ideate. Design thinking methodology encourages the team to come out with 100’s of fast rapid paper prototypes during a workshop. </a:t>
            </a:r>
          </a:p>
          <a:p>
            <a:endParaRPr lang="en-US" dirty="0" smtClean="0"/>
          </a:p>
          <a:p>
            <a:r>
              <a:rPr lang="en-US" dirty="0" smtClean="0"/>
              <a:t>Can digital assist you at the next design thinking workshop with your client? Welcome to Augmented Human Imagination Research </a:t>
            </a:r>
          </a:p>
          <a:p>
            <a:endParaRPr lang="en-US" dirty="0"/>
          </a:p>
          <a:p>
            <a:r>
              <a:rPr lang="en-US" dirty="0" smtClean="0"/>
              <a:t>Expected Impact: Future of Consulting, Client partner meetings, Design thinking workshops, Designing an Interactive jointly with customers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2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Co-imagining </a:t>
            </a:r>
            <a:br>
              <a:rPr lang="en-US" dirty="0" smtClean="0"/>
            </a:br>
            <a:r>
              <a:rPr lang="en-US" dirty="0" smtClean="0"/>
              <a:t>(Express your ideas using Conditional VAE)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Scenario: Given an collection of BWM 8 &amp; Ford X designs, can you co-imagine new designs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932" y="3073400"/>
            <a:ext cx="2096218" cy="1397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8" y="3073400"/>
            <a:ext cx="571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Expressing your idea during IDEATION phase: </a:t>
            </a:r>
            <a:br>
              <a:rPr lang="en-US" dirty="0" smtClean="0"/>
            </a:br>
            <a:r>
              <a:rPr lang="en-US" dirty="0" smtClean="0"/>
              <a:t>“what yo</a:t>
            </a:r>
            <a:r>
              <a:rPr lang="en-US" dirty="0" smtClean="0"/>
              <a:t>u think, just communicate it”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Express your ideas using Conditional VAE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2568" y="2562838"/>
            <a:ext cx="2362200" cy="3352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0" y="2922469"/>
            <a:ext cx="4141397" cy="267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666" y="3142431"/>
            <a:ext cx="165613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 want designs to be like this ..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665" y="4467994"/>
            <a:ext cx="1656137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are the variations I am looking for..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700068" y="3407344"/>
            <a:ext cx="646981" cy="31926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717319" y="4770025"/>
            <a:ext cx="646981" cy="31926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5358" y="3916071"/>
            <a:ext cx="165627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Rapidly Imagined ideas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5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 for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962" y="2506209"/>
            <a:ext cx="7449719" cy="2802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3395" y="2506209"/>
            <a:ext cx="165613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 want designs to be like this ..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3474" y="3370107"/>
            <a:ext cx="1656137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are the variations I am looking for..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775797" y="2771122"/>
            <a:ext cx="646981" cy="31926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775796" y="3373671"/>
            <a:ext cx="646981" cy="31926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4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CVAE network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18" y="846752"/>
            <a:ext cx="5951922" cy="56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4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Expressing your idea during IDEATION phase: </a:t>
            </a:r>
            <a:br>
              <a:rPr lang="en-US" dirty="0" smtClean="0"/>
            </a:br>
            <a:r>
              <a:rPr lang="en-US" dirty="0" smtClean="0"/>
              <a:t>“what yo</a:t>
            </a:r>
            <a:r>
              <a:rPr lang="en-US" dirty="0" smtClean="0"/>
              <a:t>u think, just communicate it”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Express your ideas using Conditional VAE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2568" y="2562838"/>
            <a:ext cx="2362200" cy="33528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630" y="2922469"/>
            <a:ext cx="4141397" cy="267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666" y="3142431"/>
            <a:ext cx="165613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 want designs to be like this ..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7665" y="4467994"/>
            <a:ext cx="1656137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are the variations I am looking for..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700068" y="3407344"/>
            <a:ext cx="646981" cy="31926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717319" y="4770025"/>
            <a:ext cx="646981" cy="31926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95358" y="3916071"/>
            <a:ext cx="1656272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Rapidly Imagined ideas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1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77" y="2331469"/>
            <a:ext cx="2559401" cy="281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48" y="2458528"/>
            <a:ext cx="4764001" cy="3626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65" y="2421266"/>
            <a:ext cx="4912542" cy="36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41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6509</TotalTime>
  <Words>225</Words>
  <Application>Microsoft Office PowerPoint</Application>
  <PresentationFormat>Widescreen</PresentationFormat>
  <Paragraphs>28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VAEs for collaborating during design thinking sessions</vt:lpstr>
      <vt:lpstr>Augmented Human Imagination Research for Design thinking customer workshops  Class Conditional generative models (CVAE)</vt:lpstr>
      <vt:lpstr>Co-imagining  (Express your ideas using Conditional VAE)</vt:lpstr>
      <vt:lpstr>Expressing your idea during IDEATION phase:  “what you think, just communicate it” Express your ideas using Conditional VAE</vt:lpstr>
      <vt:lpstr>How it works for the user</vt:lpstr>
      <vt:lpstr>CVAE network </vt:lpstr>
      <vt:lpstr>Expressing your idea during IDEATION phase:  “what you think, just communicate it” Express your ideas using Conditional VAE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VAEs for collaborating during design thinking sessions</dc:title>
  <dc:creator>PerC</dc:creator>
  <cp:lastModifiedBy>PerC</cp:lastModifiedBy>
  <cp:revision>9</cp:revision>
  <dcterms:created xsi:type="dcterms:W3CDTF">2018-12-29T00:47:05Z</dcterms:created>
  <dcterms:modified xsi:type="dcterms:W3CDTF">2019-01-02T13:16:32Z</dcterms:modified>
</cp:coreProperties>
</file>